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AB021F1F-A519-4BCB-9A0C-93907EAE8AB0}">
          <p14:sldIdLst>
            <p14:sldId id="256"/>
            <p14:sldId id="257"/>
            <p14:sldId id="258"/>
            <p14:sldId id="259"/>
            <p14:sldId id="260"/>
          </p14:sldIdLst>
        </p14:section>
        <p14:section name="未命名的章節" id="{AF8D9EF6-82BE-40AB-9E97-F2DE67876652}">
          <p14:sldIdLst/>
        </p14:section>
        <p14:section name="未命名的章節" id="{ADC6DBB0-5F06-48A0-A09D-1F0A956A3D2B}">
          <p14:sldIdLst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3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2014/7/21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hqlc2ezklnowxx3/AAC3ZW87aqNGZ3c4cPOouJhPa" TargetMode="External"/><Relationship Id="rId2" Type="http://schemas.openxmlformats.org/officeDocument/2006/relationships/hyperlink" Target="http://youtu.be/qohW7fcGgh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h/40tg48yi248r5mp/AAB-D2zJeoplVewCDZ0kAtfy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Optical Heart rate and </a:t>
            </a:r>
            <a:br>
              <a:rPr lang="en-US" altLang="zh-TW" dirty="0" smtClean="0"/>
            </a:br>
            <a:r>
              <a:rPr lang="en-US" altLang="zh-TW" dirty="0" smtClean="0"/>
              <a:t>PPG monitor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16530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Alex Tien 2014/07/21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88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 and information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83568" y="1484784"/>
            <a:ext cx="81369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Video: </a:t>
            </a:r>
          </a:p>
          <a:p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://youtu.be/qohW7fcGghU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3D printing file</a:t>
            </a:r>
            <a:r>
              <a:rPr lang="en-US" altLang="zh-TW" dirty="0"/>
              <a:t>: </a:t>
            </a: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www.dropbox.com/sh/hqlc2ezklnowxx3/AAC3ZW87aqNGZ3c4cPOouJhPa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Code: </a:t>
            </a:r>
          </a:p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www.dropbox.com/sh/40tg48yi248r5mp/AAB-D2zJeoplVewCDZ0kAtfya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63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Idea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 Pulse Sensor Amped sensor module</a:t>
            </a:r>
          </a:p>
          <a:p>
            <a:r>
              <a:rPr lang="en-US" altLang="zh-TW" dirty="0" smtClean="0"/>
              <a:t>Use OLED 128*64 display</a:t>
            </a:r>
          </a:p>
          <a:p>
            <a:r>
              <a:rPr lang="en-US" altLang="zh-TW" dirty="0" smtClean="0"/>
              <a:t>Use Arduino Pro Mini</a:t>
            </a:r>
          </a:p>
          <a:p>
            <a:r>
              <a:rPr lang="en-US" altLang="zh-TW" dirty="0" smtClean="0"/>
              <a:t>Shows heart rate and PPG waveform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Prototyping</a:t>
            </a:r>
            <a:endParaRPr lang="zh-TW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79507"/>
            <a:ext cx="6189885" cy="512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24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Stack up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2680398" cy="32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1" y="3793620"/>
            <a:ext cx="3600400" cy="229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3064089" cy="191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33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Wiring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721385"/>
            <a:ext cx="3384376" cy="267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74" y="4149080"/>
            <a:ext cx="3888432" cy="247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70" y="1700808"/>
            <a:ext cx="4248472" cy="268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7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Optimizing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494882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圖說文字 3"/>
          <p:cNvSpPr/>
          <p:nvPr/>
        </p:nvSpPr>
        <p:spPr>
          <a:xfrm>
            <a:off x="5724128" y="3140968"/>
            <a:ext cx="2784548" cy="1008112"/>
          </a:xfrm>
          <a:prstGeom prst="wedgeRectCallout">
            <a:avLst>
              <a:gd name="adj1" fmla="val -136482"/>
              <a:gd name="adj2" fmla="val 56713"/>
            </a:avLst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940152" y="3284984"/>
            <a:ext cx="256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Shielding, prevent </a:t>
            </a:r>
          </a:p>
          <a:p>
            <a:r>
              <a:rPr lang="en-US" altLang="zh-TW" sz="2400" b="1" dirty="0" smtClean="0"/>
              <a:t>light leaking 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627784" y="45811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 mm thick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07504" y="31409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0.5 mm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067944" y="234888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1.5 mm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63537" y="23110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 mm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88024" y="17008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r>
              <a:rPr lang="en-US" altLang="zh-TW" b="1" dirty="0" smtClean="0">
                <a:solidFill>
                  <a:srgbClr val="FF0000"/>
                </a:solidFill>
              </a:rPr>
              <a:t>.5 mm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060717" y="17008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 mm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0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Creating case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4206407" cy="355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149080"/>
            <a:ext cx="3672408" cy="2142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88840"/>
            <a:ext cx="410070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4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Assembling 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3384376" cy="289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92896"/>
            <a:ext cx="5656312" cy="372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5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Upgrading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5860702" cy="474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6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75</Words>
  <Application>Microsoft Office PowerPoint</Application>
  <PresentationFormat>如螢幕大小 (4:3)</PresentationFormat>
  <Paragraphs>30</Paragraphs>
  <Slides>10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Office 佈景主題</vt:lpstr>
      <vt:lpstr>Optical Heart rate and  PPG monitor</vt:lpstr>
      <vt:lpstr>Idea</vt:lpstr>
      <vt:lpstr>Prototyping</vt:lpstr>
      <vt:lpstr>Stack up</vt:lpstr>
      <vt:lpstr>Wiring</vt:lpstr>
      <vt:lpstr>Optimizing</vt:lpstr>
      <vt:lpstr>Creating case</vt:lpstr>
      <vt:lpstr>Assembling </vt:lpstr>
      <vt:lpstr>Upgrading</vt:lpstr>
      <vt:lpstr>Video and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Heart rate monitor</dc:title>
  <dc:creator>AlexT</dc:creator>
  <cp:lastModifiedBy>Alex Tien</cp:lastModifiedBy>
  <cp:revision>25</cp:revision>
  <dcterms:created xsi:type="dcterms:W3CDTF">2014-07-21T08:34:39Z</dcterms:created>
  <dcterms:modified xsi:type="dcterms:W3CDTF">2014-07-21T09:28:16Z</dcterms:modified>
</cp:coreProperties>
</file>